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Stateless &amp; Stateful Widgets in Flutter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Understanding Widget Types and When to Use Each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425696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When to Use Each Widget Type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90838"/>
            <a:ext cx="2165152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 </a:t>
            </a:r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StatelessWidget</a:t>
            </a:r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when: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431959" y="1335286"/>
            <a:ext cx="277654" cy="277654"/>
          </a:xfrm>
          <a:prstGeom prst="roundRect">
            <a:avLst>
              <a:gd name="adj" fmla="val 1867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32961" y="1375291"/>
            <a:ext cx="633174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UI will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never change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after it's drawn.</a:t>
            </a:r>
            <a:endParaRPr lang="en-US" sz="950" dirty="0"/>
          </a:p>
        </p:txBody>
      </p:sp>
      <p:sp>
        <p:nvSpPr>
          <p:cNvPr id="6" name="Shape 4"/>
          <p:cNvSpPr/>
          <p:nvPr/>
        </p:nvSpPr>
        <p:spPr>
          <a:xfrm>
            <a:off x="431959" y="1859756"/>
            <a:ext cx="277654" cy="277654"/>
          </a:xfrm>
          <a:prstGeom prst="roundRect">
            <a:avLst>
              <a:gd name="adj" fmla="val 1867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32961" y="1899761"/>
            <a:ext cx="633174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widget only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displays data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passed to it.</a:t>
            </a:r>
            <a:endParaRPr lang="en-US" sz="950" dirty="0"/>
          </a:p>
        </p:txBody>
      </p:sp>
      <p:sp>
        <p:nvSpPr>
          <p:cNvPr id="8" name="Shape 6"/>
          <p:cNvSpPr/>
          <p:nvPr/>
        </p:nvSpPr>
        <p:spPr>
          <a:xfrm>
            <a:off x="431959" y="2384227"/>
            <a:ext cx="277654" cy="277654"/>
          </a:xfrm>
          <a:prstGeom prst="roundRect">
            <a:avLst>
              <a:gd name="adj" fmla="val 1867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32961" y="2424232"/>
            <a:ext cx="633174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It's purely presentational and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reacts to no events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9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959" y="2800707"/>
            <a:ext cx="6732746" cy="673274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73315" y="990838"/>
            <a:ext cx="2063472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 </a:t>
            </a:r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StatefulWidget</a:t>
            </a:r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when:</a:t>
            </a:r>
            <a:endParaRPr lang="en-US" sz="12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9511" y="1341358"/>
            <a:ext cx="185142" cy="18514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874318" y="1335286"/>
            <a:ext cx="633174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UI needs to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change on user interaction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(e.g., click).</a:t>
            </a:r>
            <a:endParaRPr lang="en-US" sz="9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9511" y="1964531"/>
            <a:ext cx="185142" cy="18514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874318" y="1958459"/>
            <a:ext cx="633174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 have 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timer, counter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or animation that updates.</a:t>
            </a:r>
            <a:endParaRPr lang="en-US" sz="9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9511" y="2587704"/>
            <a:ext cx="185142" cy="18514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74318" y="2581632"/>
            <a:ext cx="633174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There are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form inputs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where user data changes the UI.</a:t>
            </a:r>
            <a:endParaRPr lang="en-US" sz="9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9511" y="3210877"/>
            <a:ext cx="185142" cy="18514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874318" y="3204805"/>
            <a:ext cx="633174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widget displays different states during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API loading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9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3315" y="3719989"/>
            <a:ext cx="6732746" cy="67327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033" y="359807"/>
            <a:ext cx="2908340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Are Widgets?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58033" y="1037273"/>
            <a:ext cx="6697504" cy="41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 Flutter,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everything is a widget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 These widgets are the fundamental building blocks of your user interface, defining every visible element and interaction within your application.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033" y="1603058"/>
            <a:ext cx="6697504" cy="669750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482483" y="1066681"/>
            <a:ext cx="523399" cy="785217"/>
          </a:xfrm>
          <a:prstGeom prst="roundRect">
            <a:avLst>
              <a:gd name="adj" fmla="val 3600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646075" y="1336596"/>
            <a:ext cx="19621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136731" y="1197531"/>
            <a:ext cx="1454110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UI Building Blocks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8136731" y="1510070"/>
            <a:ext cx="6043255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Widgets are the modular units that compose your app's visual structure.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7482483" y="1982748"/>
            <a:ext cx="523399" cy="785217"/>
          </a:xfrm>
          <a:prstGeom prst="roundRect">
            <a:avLst>
              <a:gd name="adj" fmla="val 3600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46075" y="2252663"/>
            <a:ext cx="19621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136731" y="2113598"/>
            <a:ext cx="1454110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Two Main Types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8136731" y="2426137"/>
            <a:ext cx="6043255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Flutter primarily categorizes widgets into two core types: StatelessWidget and StatefulWidget.</a:t>
            </a:r>
            <a:endParaRPr lang="en-US" sz="10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483" y="2915126"/>
            <a:ext cx="6697504" cy="6697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41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261" y="3286839"/>
            <a:ext cx="8292108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Stateless Widget: The Immutable UI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54261" y="4208740"/>
            <a:ext cx="6453187" cy="1610082"/>
          </a:xfrm>
          <a:prstGeom prst="roundRect">
            <a:avLst>
              <a:gd name="adj" fmla="val 9087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3781" y="4208740"/>
            <a:ext cx="121920" cy="1610082"/>
          </a:xfrm>
          <a:prstGeom prst="roundRect">
            <a:avLst>
              <a:gd name="adj" fmla="val 74250"/>
            </a:avLst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1091684" y="4454723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 Internal State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91684" y="4883229"/>
            <a:ext cx="586978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StatelessWidget does not possess mutable state that changes over time.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952" y="4208740"/>
            <a:ext cx="6453187" cy="1610082"/>
          </a:xfrm>
          <a:prstGeom prst="roundRect">
            <a:avLst>
              <a:gd name="adj" fmla="val 9087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2472" y="4208740"/>
            <a:ext cx="121920" cy="1610082"/>
          </a:xfrm>
          <a:prstGeom prst="roundRect">
            <a:avLst>
              <a:gd name="adj" fmla="val 74250"/>
            </a:avLst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7760375" y="4454723"/>
            <a:ext cx="301537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UI Does Not Auto-Refresh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760375" y="4883229"/>
            <a:ext cx="586978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Its user interface remains constant and will not rebuild automatically once initialized.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4261" y="6034326"/>
            <a:ext cx="6453187" cy="1610082"/>
          </a:xfrm>
          <a:prstGeom prst="roundRect">
            <a:avLst>
              <a:gd name="adj" fmla="val 9087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23781" y="6034326"/>
            <a:ext cx="121920" cy="1610082"/>
          </a:xfrm>
          <a:prstGeom prst="roundRect">
            <a:avLst>
              <a:gd name="adj" fmla="val 74250"/>
            </a:avLst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1091684" y="6280309"/>
            <a:ext cx="272438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Ideal for Static Content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91684" y="6708815"/>
            <a:ext cx="586978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Perfect for elements that display information but don't need to change after being drawn.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22952" y="6034326"/>
            <a:ext cx="6453187" cy="1610082"/>
          </a:xfrm>
          <a:prstGeom prst="roundRect">
            <a:avLst>
              <a:gd name="adj" fmla="val 9087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2472" y="6034326"/>
            <a:ext cx="121920" cy="1610082"/>
          </a:xfrm>
          <a:prstGeom prst="roundRect">
            <a:avLst>
              <a:gd name="adj" fmla="val 74250"/>
            </a:avLst>
          </a:prstGeom>
          <a:solidFill>
            <a:srgbClr val="A95B95"/>
          </a:solidFill>
          <a:ln/>
        </p:spPr>
      </p:sp>
      <p:sp>
        <p:nvSpPr>
          <p:cNvPr id="18" name="Text 15"/>
          <p:cNvSpPr/>
          <p:nvPr/>
        </p:nvSpPr>
        <p:spPr>
          <a:xfrm>
            <a:off x="7760375" y="6280309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Input-Dependent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760375" y="6708815"/>
            <a:ext cx="586978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Its appearance is solely determined by the data provided during its creation.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343" y="680680"/>
            <a:ext cx="7404735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Stateless Widget: Common Examples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963" y="1684853"/>
            <a:ext cx="2545794" cy="254579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633" y="1684853"/>
            <a:ext cx="2545794" cy="254579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03" y="1684853"/>
            <a:ext cx="2545794" cy="2545794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973" y="1684853"/>
            <a:ext cx="2545794" cy="2545794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643" y="1684853"/>
            <a:ext cx="2545794" cy="2545794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63" y="4378523"/>
            <a:ext cx="2545794" cy="2545794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647343" y="7252811"/>
            <a:ext cx="13335714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widgets are fundamental for building static components within your Flutter applications, relying purely on their initial configuration.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4216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StatelessWidget Code Example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88405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simple code illustrates a StatelessWidget that displays a greeting. Once built, the text "Hello Students!" will not change.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951803"/>
            <a:ext cx="7415927" cy="3135630"/>
          </a:xfrm>
          <a:prstGeom prst="roundRect">
            <a:avLst>
              <a:gd name="adj" fmla="val 3307"/>
            </a:avLst>
          </a:prstGeom>
          <a:solidFill>
            <a:srgbClr val="181930"/>
          </a:solidFill>
          <a:ln/>
        </p:spPr>
      </p:sp>
      <p:sp>
        <p:nvSpPr>
          <p:cNvPr id="6" name="Shape 3"/>
          <p:cNvSpPr/>
          <p:nvPr/>
        </p:nvSpPr>
        <p:spPr>
          <a:xfrm>
            <a:off x="851773" y="3951803"/>
            <a:ext cx="7440454" cy="3135630"/>
          </a:xfrm>
          <a:prstGeom prst="roundRect">
            <a:avLst>
              <a:gd name="adj" fmla="val 1181"/>
            </a:avLst>
          </a:prstGeom>
          <a:solidFill>
            <a:srgbClr val="181930"/>
          </a:solidFill>
          <a:ln/>
        </p:spPr>
      </p:sp>
      <p:sp>
        <p:nvSpPr>
          <p:cNvPr id="7" name="Text 4"/>
          <p:cNvSpPr/>
          <p:nvPr/>
        </p:nvSpPr>
        <p:spPr>
          <a:xfrm>
            <a:off x="1098590" y="4136946"/>
            <a:ext cx="6946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MyTitle extends StatelessWidget {
 @override
 Widget build(BuildContext context) {
 return Text("Hello Students!");
 }
}
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1004506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Stateful Widget: Dynamic Interactions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2314099" y="26448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Changes Over Time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135868"/>
            <a:ext cx="419326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StatefulWidget can inherently modify its appearance and behavior during the application's runtime.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9361" y="3708559"/>
            <a:ext cx="347186" cy="3471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3101" y="2830949"/>
            <a:ext cx="35113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UI Updates with setState()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573101" y="3321963"/>
            <a:ext cx="4193262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trigger a rebuild of its UI, you must explicitly call the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setState()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method.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3733" y="3708559"/>
            <a:ext cx="347186" cy="3471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73101" y="50878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Interaction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573101" y="5578912"/>
            <a:ext cx="419326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Essential for elements that respond to user input, such as button presses or form entries.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3733" y="5352931"/>
            <a:ext cx="347186" cy="34718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314099" y="50878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Dynamic Content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578912"/>
            <a:ext cx="419326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when managing counters, timers, animations, or data loaded asynchronously.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9361" y="5352931"/>
            <a:ext cx="347186" cy="3471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27183"/>
            <a:ext cx="1023544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Stateful Widget: Practical Applications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40673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Stateful Widgets are crucial for creating interactive and responsive user experiences in Flutter.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262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TextField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817269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Allows users to input and edit text dynamically.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166711" y="43262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Checkbox / Switch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4166711" y="4817269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Toggles boolean states based on user interaction.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469505" y="43262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Counter App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469505" y="4817269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Demonstrates state changes through incremental values.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0772180" y="43262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API Loading Data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0772180" y="4817269"/>
            <a:ext cx="29941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Displays different states while fetching data from a server.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5278" y="431244"/>
            <a:ext cx="5072420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StatefulWidget Code Example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035278" y="1101923"/>
            <a:ext cx="8046244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example demonstrates a simple counter. The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setState()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call in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increase()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rebuilds the widget to show the updated count.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35278" y="1795224"/>
            <a:ext cx="8046244" cy="6004917"/>
          </a:xfrm>
          <a:prstGeom prst="roundRect">
            <a:avLst>
              <a:gd name="adj" fmla="val 1097"/>
            </a:avLst>
          </a:prstGeom>
          <a:solidFill>
            <a:srgbClr val="181930"/>
          </a:solidFill>
          <a:ln/>
        </p:spPr>
      </p:sp>
      <p:sp>
        <p:nvSpPr>
          <p:cNvPr id="6" name="Shape 3"/>
          <p:cNvSpPr/>
          <p:nvPr/>
        </p:nvSpPr>
        <p:spPr>
          <a:xfrm>
            <a:off x="6027539" y="1795224"/>
            <a:ext cx="8061722" cy="6004917"/>
          </a:xfrm>
          <a:prstGeom prst="roundRect">
            <a:avLst>
              <a:gd name="adj" fmla="val 392"/>
            </a:avLst>
          </a:prstGeom>
          <a:solidFill>
            <a:srgbClr val="181930"/>
          </a:solidFill>
          <a:ln/>
        </p:spPr>
      </p:sp>
      <p:sp>
        <p:nvSpPr>
          <p:cNvPr id="7" name="Text 4"/>
          <p:cNvSpPr/>
          <p:nvPr/>
        </p:nvSpPr>
        <p:spPr>
          <a:xfrm>
            <a:off x="6184344" y="1912739"/>
            <a:ext cx="7748111" cy="5769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class CounterPage extends StatefulWidget {
 @override
 _CounterPageState createState() =&gt; _CounterPageState();
}
class _CounterPageState extends State {
 int count = 0;
 void increase() {
 setState(() =&gt; count++);
 }
 @override
 Widget build(BuildContext context) {
 return Column(
 children: [
 Text("Count: $count"),
 ElevatedButton(onPressed: increase, child: Text("Add"))
 ],
 );
 }
}
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35812"/>
            <a:ext cx="997493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Stateless vs. Stateful: Key Differences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915364"/>
            <a:ext cx="12902327" cy="3578304"/>
          </a:xfrm>
          <a:prstGeom prst="roundRect">
            <a:avLst>
              <a:gd name="adj" fmla="val 289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2930604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212" y="3086338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Feature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991576" y="3086338"/>
            <a:ext cx="4003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StatelessWidget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496663" y="3086338"/>
            <a:ext cx="40076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StatefulWidget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79277" y="3637121"/>
            <a:ext cx="12871847" cy="7141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26212" y="3792855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UI updates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4991576" y="3792855"/>
            <a:ext cx="400383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No automatic refresh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496663" y="3792855"/>
            <a:ext cx="400764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✔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Rebuilds with setState()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79277" y="4351258"/>
            <a:ext cx="12871847" cy="7141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26212" y="4506992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Uses internal state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4991576" y="4506992"/>
            <a:ext cx="400383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No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496663" y="4506992"/>
            <a:ext cx="4007644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✔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Yes, mutable state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277" y="5065395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6212" y="5221129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Complexity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4991576" y="5221129"/>
            <a:ext cx="4003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Simple, performant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496663" y="5221129"/>
            <a:ext cx="40076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More complex, state management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879277" y="5771912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126212" y="5927646"/>
            <a:ext cx="3364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Best for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4991576" y="5927646"/>
            <a:ext cx="4003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Static display, fixed content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9496663" y="5927646"/>
            <a:ext cx="40076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elements, dynamic data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2025-12-10T02:56:04Z</dcterms:created>
  <dcterms:modified xsi:type="dcterms:W3CDTF">2025-12-10T02:56:04Z</dcterms:modified>
</cp:coreProperties>
</file>